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7" r:id="rId4"/>
    <p:sldId id="258" r:id="rId5"/>
    <p:sldId id="259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686B"/>
    <a:srgbClr val="E2E2E2"/>
    <a:srgbClr val="F9A5C3"/>
    <a:srgbClr val="EF19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 horzBarState="maximized">
    <p:restoredLeft sz="16014" autoAdjust="0"/>
    <p:restoredTop sz="94660" autoAdjust="0"/>
  </p:normalViewPr>
  <p:slideViewPr>
    <p:cSldViewPr snapToGrid="0">
      <p:cViewPr varScale="1">
        <p:scale>
          <a:sx n="138" d="100"/>
          <a:sy n="138" d="100"/>
        </p:scale>
        <p:origin x="298" y="12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png>
</file>

<file path=ppt/media/image3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7475CA-E94E-D39C-E2BF-39EA1E10980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4562" y="1157890"/>
            <a:ext cx="5588000" cy="416332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1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E7E34E-3DFF-1DC5-2778-DF8BE0DC6E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54562" y="1714669"/>
            <a:ext cx="5588000" cy="4560008"/>
          </a:xfrm>
        </p:spPr>
        <p:txBody>
          <a:bodyPr/>
          <a:lstStyle>
            <a:lvl1pPr>
              <a:buClr>
                <a:schemeClr val="accent2"/>
              </a:buClr>
              <a:defRPr/>
            </a:lvl1pPr>
            <a:lvl2pPr>
              <a:buClr>
                <a:schemeClr val="accent2"/>
              </a:buClr>
              <a:defRPr lang="en-US" altLang="ko-KR" dirty="0"/>
            </a:lvl2pPr>
            <a:lvl3pPr>
              <a:buClr>
                <a:schemeClr val="accent2"/>
              </a:buClr>
              <a:defRPr lang="en-US" altLang="ko-KR" dirty="0"/>
            </a:lvl3pPr>
            <a:lvl4pPr>
              <a:buClr>
                <a:schemeClr val="accent2"/>
              </a:buClr>
              <a:defRPr lang="en-US" altLang="ko-KR" dirty="0"/>
            </a:lvl4pPr>
            <a:lvl5pPr>
              <a:buClr>
                <a:schemeClr val="accent2"/>
              </a:buClr>
              <a:defRPr lang="ko-KR" altLang="en-US" dirty="0"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135482-7B88-5924-9402-FC9C7D73FF9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49436" y="1147965"/>
            <a:ext cx="5588000" cy="416332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2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E6B280-B536-7742-E178-A24E72EAA1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46261" y="1714669"/>
            <a:ext cx="5588000" cy="4561166"/>
          </a:xfrm>
        </p:spPr>
        <p:txBody>
          <a:bodyPr/>
          <a:lstStyle>
            <a:lvl1pPr>
              <a:buClr>
                <a:schemeClr val="accent2"/>
              </a:buClr>
              <a:defRPr/>
            </a:lvl1pPr>
            <a:lvl2pPr>
              <a:buClr>
                <a:schemeClr val="accent2"/>
              </a:buClr>
              <a:defRPr/>
            </a:lvl2pPr>
            <a:lvl3pPr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CDB1475-1602-076C-9776-99C4B4692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8" y="413115"/>
            <a:ext cx="11352528" cy="590143"/>
          </a:xfrm>
        </p:spPr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B208A82-2294-D0C1-9C8C-91A4D1F1F8F5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F0B992FB-B50E-2326-B6C2-3435927C64BC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D9F96389-F151-0E1B-AFB3-72CEFF0B7570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606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B9F22-0681-A3D4-DE81-ED1F82AF0B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32942" y="2486221"/>
            <a:ext cx="6726115" cy="880479"/>
          </a:xfrm>
        </p:spPr>
        <p:txBody>
          <a:bodyPr wrap="square" anchor="ctr" anchorCtr="0">
            <a:spAutoFit/>
            <a:scene3d>
              <a:camera prst="perspectiveRelaxed" fov="7200000">
                <a:rot lat="21000000" lon="0" rev="0"/>
              </a:camera>
              <a:lightRig rig="threePt" dir="t"/>
            </a:scene3d>
          </a:bodyPr>
          <a:lstStyle>
            <a:lvl1pPr algn="ctr">
              <a:lnSpc>
                <a:spcPct val="110000"/>
              </a:lnSpc>
              <a:defRPr sz="4500" b="1" cap="none" spc="0">
                <a:ln w="12700">
                  <a:noFill/>
                  <a:prstDash val="solid"/>
                </a:ln>
                <a:pattFill prst="dkVert">
                  <a:fgClr>
                    <a:schemeClr val="bg1"/>
                  </a:fgClr>
                  <a:bgClr>
                    <a:schemeClr val="tx2"/>
                  </a:bgClr>
                </a:pattFill>
                <a:effectLst/>
                <a:latin typeface="+mj-ea"/>
                <a:ea typeface="+mj-ea"/>
                <a:cs typeface="KoPubWorld돋움체 Bold" panose="00000800000000000000" pitchFamily="2" charset="-127"/>
              </a:defRPr>
            </a:lvl1pPr>
          </a:lstStyle>
          <a:p>
            <a:r>
              <a:rPr lang="ko-KR" altLang="en-US" dirty="0"/>
              <a:t>강의 제목</a:t>
            </a:r>
          </a:p>
        </p:txBody>
      </p:sp>
    </p:spTree>
    <p:extLst>
      <p:ext uri="{BB962C8B-B14F-4D97-AF65-F5344CB8AC3E}">
        <p14:creationId xmlns:p14="http://schemas.microsoft.com/office/powerpoint/2010/main" val="6074107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 invX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id="{E26F7781-F133-38E6-017E-C448180A803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FBD2DF-BD5F-88F3-02C5-1A06E0B4F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19C7E6-3D2D-D6E5-D9D9-2D7D8CF26A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63" y="1337388"/>
            <a:ext cx="11482874" cy="4937288"/>
          </a:xfrm>
        </p:spPr>
        <p:txBody>
          <a:bodyPr/>
          <a:lstStyle>
            <a:lvl1pPr>
              <a:buClr>
                <a:schemeClr val="accent2"/>
              </a:buClr>
              <a:defRPr/>
            </a:lvl1pPr>
            <a:lvl2pPr>
              <a:buClr>
                <a:schemeClr val="accent2"/>
              </a:buClr>
              <a:defRPr/>
            </a:lvl2pPr>
            <a:lvl3pPr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10" name="Rectangle 10">
            <a:extLst>
              <a:ext uri="{FF2B5EF4-FFF2-40B4-BE49-F238E27FC236}">
                <a16:creationId xmlns:a16="http://schemas.microsoft.com/office/drawing/2014/main" id="{E3B6AE04-05FA-44F2-9B8C-2D2A318B3E06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6CDEAC4-90B8-AA91-F828-6A7BA050C533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4488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4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래픽 4">
            <a:extLst>
              <a:ext uri="{FF2B5EF4-FFF2-40B4-BE49-F238E27FC236}">
                <a16:creationId xmlns:a16="http://schemas.microsoft.com/office/drawing/2014/main" id="{47CDF27D-D5E2-84B1-496A-694802F3B91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20309" y="3866418"/>
            <a:ext cx="3467998" cy="3455613"/>
          </a:xfrm>
          <a:prstGeom prst="rect">
            <a:avLst/>
          </a:prstGeom>
        </p:spPr>
      </p:pic>
      <p:pic>
        <p:nvPicPr>
          <p:cNvPr id="4" name="그래픽 3">
            <a:extLst>
              <a:ext uri="{FF2B5EF4-FFF2-40B4-BE49-F238E27FC236}">
                <a16:creationId xmlns:a16="http://schemas.microsoft.com/office/drawing/2014/main" id="{77DCEC81-A92C-0ADD-3C9D-5A2E6BE0D7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07905" y="1419165"/>
            <a:ext cx="4201528" cy="4186523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FF45ED9A-6436-0046-8A1F-5A2AE42BB00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42900" y="3000814"/>
            <a:ext cx="11506200" cy="856370"/>
          </a:xfrm>
        </p:spPr>
        <p:txBody>
          <a:bodyPr anchor="ctr" anchorCtr="0"/>
          <a:lstStyle>
            <a:lvl1pPr algn="ctr">
              <a:defRPr sz="4800" b="1">
                <a:solidFill>
                  <a:schemeClr val="accent2"/>
                </a:solidFill>
              </a:defRPr>
            </a:lvl1pPr>
          </a:lstStyle>
          <a:p>
            <a:r>
              <a:rPr lang="ko-KR" altLang="en-US" dirty="0"/>
              <a:t>섹션 제목</a:t>
            </a:r>
          </a:p>
        </p:txBody>
      </p:sp>
    </p:spTree>
    <p:extLst>
      <p:ext uri="{BB962C8B-B14F-4D97-AF65-F5344CB8AC3E}">
        <p14:creationId xmlns:p14="http://schemas.microsoft.com/office/powerpoint/2010/main" val="4112163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12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utoRev="1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12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3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DEE4D7-6C40-02B1-BE96-CA64BC8F2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9437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5399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03734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56C1B4B-0C20-72EC-6F21-56E0B415C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EAE5AFC5-45EA-71E5-583A-38A3D290B7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62" y="1337388"/>
            <a:ext cx="3500746" cy="4937288"/>
          </a:xfrm>
        </p:spPr>
        <p:txBody>
          <a:bodyPr>
            <a:normAutofit/>
          </a:bodyPr>
          <a:lstStyle>
            <a:lvl1pPr>
              <a:buClr>
                <a:schemeClr val="accent2"/>
              </a:buClr>
              <a:defRPr lang="en-US" altLang="ko-KR" sz="1600" dirty="0" smtClean="0"/>
            </a:lvl1pPr>
            <a:lvl2pPr>
              <a:buClr>
                <a:schemeClr val="accent2"/>
              </a:buClr>
              <a:defRPr lang="en-US" altLang="ko-KR" sz="1400" dirty="0" smtClean="0"/>
            </a:lvl2pPr>
            <a:lvl3pPr>
              <a:buClr>
                <a:schemeClr val="accent2"/>
              </a:buClr>
              <a:defRPr lang="en-US" altLang="ko-KR" sz="1200" dirty="0" smtClean="0"/>
            </a:lvl3pPr>
            <a:lvl4pPr>
              <a:buClr>
                <a:schemeClr val="accent2"/>
              </a:buClr>
              <a:defRPr lang="en-US" altLang="ko-KR" sz="1200" dirty="0" smtClean="0"/>
            </a:lvl4pPr>
            <a:lvl5pPr>
              <a:buClr>
                <a:schemeClr val="accent2"/>
              </a:buClr>
              <a:defRPr lang="ko-KR" altLang="en-US" sz="1200" dirty="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5" name="6">
            <a:extLst>
              <a:ext uri="{FF2B5EF4-FFF2-40B4-BE49-F238E27FC236}">
                <a16:creationId xmlns:a16="http://schemas.microsoft.com/office/drawing/2014/main" id="{240B08C7-BE70-4C51-9AA0-7EECD64B55BC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855308" y="1337388"/>
            <a:ext cx="7982129" cy="4937288"/>
          </a:xfrm>
        </p:spPr>
        <p:txBody>
          <a:bodyPr/>
          <a:lstStyle>
            <a:lvl1pPr>
              <a:buClr>
                <a:schemeClr val="accent2"/>
              </a:buClr>
              <a:defRPr lang="en-US" altLang="ko-KR" dirty="0" smtClean="0"/>
            </a:lvl1pPr>
            <a:lvl2pPr>
              <a:buClr>
                <a:schemeClr val="accent2"/>
              </a:buClr>
              <a:defRPr lang="en-US" altLang="ko-KR" dirty="0" smtClean="0"/>
            </a:lvl2pPr>
            <a:lvl3pPr>
              <a:buClr>
                <a:schemeClr val="accent2"/>
              </a:buClr>
              <a:defRPr lang="en-US" altLang="ko-KR" dirty="0" smtClean="0"/>
            </a:lvl3pPr>
            <a:lvl4pPr>
              <a:buClr>
                <a:schemeClr val="accent2"/>
              </a:buClr>
              <a:defRPr lang="en-US" altLang="ko-KR" dirty="0" smtClean="0"/>
            </a:lvl4pPr>
            <a:lvl5pPr>
              <a:buClr>
                <a:schemeClr val="accent2"/>
              </a:buClr>
              <a:defRPr lang="ko-KR" altLang="en-US" dirty="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8EBE2FAF-76DF-F2F2-49B0-9F3835E88ACC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1747082D-1B11-5577-CD0E-97B9045D3BAA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770FB098-BB73-B02A-DD30-98DD2E57FE4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4298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amp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E763D-33A7-57C5-8B7D-16EFC98E7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8248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2747AD-36AB-BB75-434F-CE0B7FA4D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9" y="413115"/>
            <a:ext cx="11352528" cy="590143"/>
          </a:xfrm>
          <a:prstGeom prst="rect">
            <a:avLst/>
          </a:prstGeom>
        </p:spPr>
        <p:txBody>
          <a:bodyPr vert="horz" wrap="square" lIns="91440" tIns="144000" rIns="91440" bIns="45720" rtlCol="0" anchor="ctr">
            <a:spAutoFit/>
          </a:bodyPr>
          <a:lstStyle/>
          <a:p>
            <a:r>
              <a:rPr lang="en-US" altLang="ko-KR"/>
              <a:t>Click to edit Master title style</a:t>
            </a:r>
            <a:endParaRPr lang="ko-KR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585F17-C262-8782-DEEA-C88E9BF2A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4563" y="1337388"/>
            <a:ext cx="11482874" cy="5212702"/>
          </a:xfrm>
          <a:prstGeom prst="rect">
            <a:avLst/>
          </a:prstGeom>
        </p:spPr>
        <p:txBody>
          <a:bodyPr vert="horz" lIns="0" tIns="0" rIns="108000" bIns="0" rtlCol="0">
            <a:normAutofit/>
          </a:bodyPr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37643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49" r:id="rId2"/>
    <p:sldLayoutId id="2147483650" r:id="rId3"/>
    <p:sldLayoutId id="2147483651" r:id="rId4"/>
    <p:sldLayoutId id="2147483652" r:id="rId5"/>
    <p:sldLayoutId id="2147483655" r:id="rId6"/>
    <p:sldLayoutId id="2147483656" r:id="rId7"/>
    <p:sldLayoutId id="2147483658" r:id="rId8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CADE4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" presetID="3" presetClass="emph" presetSubtype="2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335B74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3" grpId="0">
        <p:tmplLst>
          <p:tmpl>
            <p:tnLst>
              <p:par>
                <p:cTn presetID="22" presetClass="entr" presetSubtype="1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28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spcAft>
          <a:spcPts val="400"/>
        </a:spcAft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41338" indent="-228600" algn="l" defTabSz="914400" rtl="0" eaLnBrk="1" latinLnBrk="0" hangingPunct="1">
        <a:lnSpc>
          <a:spcPct val="120000"/>
        </a:lnSpc>
        <a:spcBef>
          <a:spcPts val="4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808038" indent="-228600" algn="l" defTabSz="914400" rtl="0" eaLnBrk="1" latinLnBrk="0" hangingPunct="1">
        <a:lnSpc>
          <a:spcPct val="120000"/>
        </a:lnSpc>
        <a:spcBef>
          <a:spcPts val="8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0" kern="1200">
          <a:solidFill>
            <a:schemeClr val="accent5"/>
          </a:solidFill>
          <a:latin typeface="+mn-lt"/>
          <a:ea typeface="+mn-ea"/>
          <a:cs typeface="+mn-cs"/>
        </a:defRPr>
      </a:lvl3pPr>
      <a:lvl4pPr marL="1074738" indent="-228600" algn="l" defTabSz="9144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1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4pPr>
      <a:lvl5pPr marL="1341438" indent="-228600" algn="l" defTabSz="9144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oogle.com/" TargetMode="Externa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32942" y="2486221"/>
            <a:ext cx="6726115" cy="880479"/>
          </a:xfrm>
        </p:spPr>
        <p:txBody>
          <a:bodyPr/>
          <a:lstStyle/>
          <a:p>
            <a:r>
              <a:rPr lang="ko-KR" altLang="en-US" dirty="0"/>
              <a:t>동해물과 백두산이</a:t>
            </a:r>
          </a:p>
        </p:txBody>
      </p:sp>
    </p:spTree>
    <p:extLst>
      <p:ext uri="{BB962C8B-B14F-4D97-AF65-F5344CB8AC3E}">
        <p14:creationId xmlns:p14="http://schemas.microsoft.com/office/powerpoint/2010/main" val="286594284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 invX="1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2900" y="3000814"/>
            <a:ext cx="11506200" cy="856370"/>
          </a:xfrm>
        </p:spPr>
        <p:txBody>
          <a:bodyPr/>
          <a:lstStyle/>
          <a:p>
            <a:r>
              <a:rPr lang="ko-KR" altLang="en-US" dirty="0"/>
              <a:t>동해물과 백두산이</a:t>
            </a:r>
          </a:p>
        </p:txBody>
      </p:sp>
    </p:spTree>
    <p:extLst>
      <p:ext uri="{BB962C8B-B14F-4D97-AF65-F5344CB8AC3E}">
        <p14:creationId xmlns:p14="http://schemas.microsoft.com/office/powerpoint/2010/main" val="35827383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9" y="413115"/>
            <a:ext cx="11352528" cy="590143"/>
          </a:xfrm>
        </p:spPr>
        <p:txBody>
          <a:bodyPr/>
          <a:lstStyle/>
          <a:p>
            <a:r>
              <a:rPr lang="en-US" altLang="ko-KR" b="1">
                <a:solidFill>
                  <a:schemeClr val="tx1">
                    <a:lumMod val="65000"/>
                    <a:lumOff val="35000"/>
                  </a:schemeClr>
                </a:solidFill>
                <a:effectLst>
                  <a:glow rad="254000">
                    <a:schemeClr val="bg1">
                      <a:lumMod val="65000"/>
                    </a:schemeClr>
                  </a:glow>
                </a:effectLst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Input</a:t>
            </a:r>
            <a:r>
              <a:rPr lang="en-US" altLang="ko-KR" b="1">
                <a:solidFill>
                  <a:srgbClr val="F8686B"/>
                </a:solidFill>
                <a:effectLst>
                  <a:glow rad="254000">
                    <a:schemeClr val="bg1">
                      <a:lumMod val="65000"/>
                      <a:alpha val="50000"/>
                    </a:schemeClr>
                  </a:glow>
                </a:effectLst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output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  <a:effectLst>
                <a:glow rad="254000">
                  <a:schemeClr val="bg1">
                    <a:lumMod val="65000"/>
                  </a:schemeClr>
                </a:glow>
              </a:effectLst>
              <a:highlight>
                <a:srgbClr val="C0C0C0"/>
              </a:highlight>
              <a:latin typeface="Cascadia Code" panose="020B0609020000020004" pitchFamily="49" charset="0"/>
              <a:ea typeface="+mn-ea"/>
              <a:cs typeface="Cascadia Code" panose="020B0609020000020004" pitchFamily="49" charset="0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ED29D8-BBE2-98BD-100C-6ABFEE2C9A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63" y="1337388"/>
            <a:ext cx="11482874" cy="4937288"/>
          </a:xfrm>
        </p:spPr>
        <p:txBody>
          <a:bodyPr/>
          <a:lstStyle/>
          <a:p>
            <a:r>
              <a:rPr lang="ko-KR" altLang="en-US"/>
              <a:t>마르고 닳도록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하느님</a:t>
            </a:r>
            <a:r>
              <a:rPr lang="ko-KR" altLang="en-US" dirty="0"/>
              <a:t>이 보우하사 우리나라 만세</a:t>
            </a:r>
            <a:endParaRPr lang="en-US" altLang="ko-KR" dirty="0"/>
          </a:p>
          <a:p>
            <a:r>
              <a:rPr lang="ko-KR" altLang="en-US"/>
              <a:t>무궁화 </a:t>
            </a:r>
            <a:r>
              <a:rPr lang="ko-KR" altLang="en-US">
                <a:hlinkClick r:id="rId2"/>
              </a:rPr>
              <a:t>삼천리</a:t>
            </a:r>
            <a:r>
              <a:rPr lang="en-US" altLang="ko-KR" b="1">
                <a:solidFill>
                  <a:srgbClr val="F8686B"/>
                </a:solidFill>
                <a:effectLst>
                  <a:glow rad="254000">
                    <a:schemeClr val="bg1">
                      <a:lumMod val="65000"/>
                      <a:alpha val="50000"/>
                    </a:schemeClr>
                  </a:glow>
                </a:effectLst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</a:t>
            </a:r>
            <a:r>
              <a:rPr lang="en-US" altLang="ko-KR" b="1">
                <a:solidFill>
                  <a:srgbClr val="F8686B"/>
                </a:solidFill>
                <a:effectLst>
                  <a:glow rad="254000">
                    <a:schemeClr val="bg1">
                      <a:lumMod val="65000"/>
                      <a:alpha val="50000"/>
                    </a:schemeClr>
                  </a:glow>
                </a:effectLst>
                <a:latin typeface="D2Coding ligature" panose="020B0609020101020101" pitchFamily="49" charset="-127"/>
                <a:ea typeface="D2Coding ligature" panose="020B0609020101020101" pitchFamily="49" charset="-127"/>
                <a:cs typeface="KoPubWorld돋움체 Light" panose="00000300000000000000" pitchFamily="2" charset="-127"/>
              </a:rPr>
              <a:t>input</a:t>
            </a:r>
            <a:endParaRPr lang="en-US" altLang="ko-KR" dirty="0">
              <a:latin typeface="D2Coding ligature" panose="020B0609020101020101" pitchFamily="49" charset="-127"/>
              <a:ea typeface="D2Coding ligature" panose="020B0609020101020101" pitchFamily="49" charset="-127"/>
            </a:endParaRPr>
          </a:p>
          <a:p>
            <a:pPr lvl="1"/>
            <a:r>
              <a:rPr lang="ko-KR" altLang="en-US"/>
              <a:t>화려</a:t>
            </a:r>
            <a:r>
              <a:rPr lang="en-US" altLang="ko-KR" b="1">
                <a:solidFill>
                  <a:srgbClr val="F8686B"/>
                </a:solidFill>
                <a:effectLst>
                  <a:glow rad="254000">
                    <a:schemeClr val="bg1">
                      <a:lumMod val="65000"/>
                      <a:alpha val="50000"/>
                    </a:schemeClr>
                  </a:glow>
                </a:effectLst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input</a:t>
            </a:r>
            <a:r>
              <a:rPr lang="ko-KR" altLang="en-US"/>
              <a:t>가앙산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DC5DA12-3558-AE9B-AE7B-288E41200228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6604000" y="1336675"/>
            <a:ext cx="5588000" cy="4938713"/>
          </a:xfrm>
        </p:spPr>
        <p:txBody>
          <a:bodyPr/>
          <a:lstStyle/>
          <a:p>
            <a:r>
              <a:rPr lang="ko-KR" altLang="en-US" dirty="0"/>
              <a:t>대한사람</a:t>
            </a:r>
            <a:endParaRPr lang="en-US" altLang="ko-KR" dirty="0"/>
          </a:p>
          <a:p>
            <a:pPr lvl="1"/>
            <a:r>
              <a:rPr lang="ko-KR" altLang="en-US" dirty="0"/>
              <a:t>대한으로</a:t>
            </a:r>
            <a:endParaRPr lang="en-US" altLang="ko-KR" dirty="0"/>
          </a:p>
          <a:p>
            <a:pPr lvl="2"/>
            <a:r>
              <a:rPr lang="ko-KR" altLang="en-US"/>
              <a:t>길이 보전하세</a:t>
            </a:r>
            <a:r>
              <a:rPr lang="en-US" altLang="ko-KR" b="1">
                <a:solidFill>
                  <a:srgbClr val="F8686B"/>
                </a:solidFill>
                <a:effectLst>
                  <a:glow rad="254000">
                    <a:schemeClr val="bg1">
                      <a:lumMod val="65000"/>
                      <a:alpha val="50000"/>
                    </a:schemeClr>
                  </a:glow>
                </a:effectLst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input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가을하늘 </a:t>
            </a:r>
            <a:r>
              <a:rPr lang="ko-KR" altLang="en-US" dirty="0" err="1"/>
              <a:t>공활한데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83048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ED29D8-BBE2-98BD-100C-6ABFEE2C9A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마르고 닳도록 하느님이 보우하사 우리나라 만세</a:t>
            </a:r>
            <a:endParaRPr lang="en-US" altLang="ko-KR" dirty="0"/>
          </a:p>
          <a:p>
            <a:r>
              <a:rPr lang="ko-KR" altLang="en-US" dirty="0"/>
              <a:t>무궁화 삼천리</a:t>
            </a:r>
            <a:endParaRPr lang="en-US" altLang="ko-KR" dirty="0"/>
          </a:p>
          <a:p>
            <a:pPr lvl="1"/>
            <a:r>
              <a:rPr lang="ko-KR" altLang="en-US" dirty="0" err="1"/>
              <a:t>화려가앙산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DC5DA12-3558-AE9B-AE7B-288E41200228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6604000" y="1336675"/>
            <a:ext cx="5588000" cy="4938713"/>
          </a:xfrm>
        </p:spPr>
        <p:txBody>
          <a:bodyPr/>
          <a:lstStyle/>
          <a:p>
            <a:r>
              <a:rPr lang="ko-KR" altLang="en-US" dirty="0"/>
              <a:t>대한사람</a:t>
            </a:r>
            <a:endParaRPr lang="en-US" altLang="ko-KR" dirty="0"/>
          </a:p>
          <a:p>
            <a:pPr lvl="1"/>
            <a:r>
              <a:rPr lang="ko-KR" altLang="en-US" dirty="0"/>
              <a:t>대한으로</a:t>
            </a:r>
            <a:endParaRPr lang="en-US" altLang="ko-KR" dirty="0"/>
          </a:p>
          <a:p>
            <a:pPr lvl="2"/>
            <a:r>
              <a:rPr lang="ko-KR" altLang="en-US" dirty="0"/>
              <a:t>길이 </a:t>
            </a:r>
            <a:r>
              <a:rPr lang="ko-KR" altLang="en-US" dirty="0" err="1"/>
              <a:t>보전하세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가을하늘 </a:t>
            </a:r>
            <a:r>
              <a:rPr lang="ko-KR" altLang="en-US" dirty="0" err="1"/>
              <a:t>공활한데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446230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동해물과 백두산이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ED29D8-BBE2-98BD-100C-6ABFEE2C9A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마르고 닳도록 하느님이 보우하사 우리나라 만세</a:t>
            </a:r>
            <a:endParaRPr lang="en-US" altLang="ko-KR" dirty="0"/>
          </a:p>
          <a:p>
            <a:r>
              <a:rPr lang="ko-KR" altLang="en-US" dirty="0"/>
              <a:t>무궁화 삼천리</a:t>
            </a:r>
            <a:endParaRPr lang="en-US" altLang="ko-KR" dirty="0"/>
          </a:p>
          <a:p>
            <a:pPr lvl="1"/>
            <a:r>
              <a:rPr lang="ko-KR" altLang="en-US" dirty="0" err="1"/>
              <a:t>화려가앙산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DC5DA12-3558-AE9B-AE7B-288E41200228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6604000" y="1336675"/>
            <a:ext cx="5588000" cy="4938713"/>
          </a:xfrm>
        </p:spPr>
        <p:txBody>
          <a:bodyPr/>
          <a:lstStyle/>
          <a:p>
            <a:r>
              <a:rPr lang="ko-KR" altLang="en-US" dirty="0"/>
              <a:t>대한사람</a:t>
            </a:r>
            <a:endParaRPr lang="en-US" altLang="ko-KR" dirty="0"/>
          </a:p>
          <a:p>
            <a:pPr lvl="1"/>
            <a:r>
              <a:rPr lang="ko-KR" altLang="en-US" dirty="0"/>
              <a:t>대한으로</a:t>
            </a:r>
            <a:endParaRPr lang="en-US" altLang="ko-KR" dirty="0"/>
          </a:p>
          <a:p>
            <a:pPr lvl="2"/>
            <a:r>
              <a:rPr lang="ko-KR" altLang="en-US" dirty="0"/>
              <a:t>길이 </a:t>
            </a:r>
            <a:r>
              <a:rPr lang="ko-KR" altLang="en-US" dirty="0" err="1"/>
              <a:t>보전하세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가을하늘 </a:t>
            </a:r>
            <a:r>
              <a:rPr lang="ko-KR" altLang="en-US" dirty="0" err="1"/>
              <a:t>공활한데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856508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C072FA"/>
      </a:hlink>
      <a:folHlink>
        <a:srgbClr val="B26B02"/>
      </a:folHlink>
    </a:clrScheme>
    <a:fontScheme name="Custom 3">
      <a:majorFont>
        <a:latin typeface="페이퍼로지 7 Bold"/>
        <a:ea typeface="페이퍼로지 7 Bold"/>
        <a:cs typeface=""/>
      </a:majorFont>
      <a:minorFont>
        <a:latin typeface="페이퍼로지 3 Light"/>
        <a:ea typeface="페이퍼로지 3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0">
          <a:schemeClr val="accent2"/>
        </a:lnRef>
        <a:fillRef idx="3">
          <a:schemeClr val="accent2"/>
        </a:fillRef>
        <a:effectRef idx="3">
          <a:schemeClr val="accent2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296</TotalTime>
  <Words>56</Words>
  <Application>Microsoft Office PowerPoint</Application>
  <PresentationFormat>Widescreen</PresentationFormat>
  <Paragraphs>28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D2Coding ligature</vt:lpstr>
      <vt:lpstr>KoPubWorld돋움체 Light</vt:lpstr>
      <vt:lpstr>KoPubWorld돋움체 Medium</vt:lpstr>
      <vt:lpstr>페이퍼로지 3 Light</vt:lpstr>
      <vt:lpstr>페이퍼로지 7 Bold</vt:lpstr>
      <vt:lpstr>Arial</vt:lpstr>
      <vt:lpstr>Cascadia Code</vt:lpstr>
      <vt:lpstr>Office Theme</vt:lpstr>
      <vt:lpstr>동해물과 백두산이</vt:lpstr>
      <vt:lpstr>동해물과 백두산이</vt:lpstr>
      <vt:lpstr>Inputoutput</vt:lpstr>
      <vt:lpstr>PowerPoint Presentation</vt:lpstr>
      <vt:lpstr>동해물과 백두산이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노코드 엔지니어링</dc:title>
  <dc:creator>문형 배</dc:creator>
  <cp:lastModifiedBy>문형 배</cp:lastModifiedBy>
  <cp:revision>79</cp:revision>
  <dcterms:created xsi:type="dcterms:W3CDTF">2024-02-09T18:46:30Z</dcterms:created>
  <dcterms:modified xsi:type="dcterms:W3CDTF">2025-04-14T12:50:48Z</dcterms:modified>
</cp:coreProperties>
</file>

<file path=docProps/thumbnail.jpeg>
</file>